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4" r:id="rId10"/>
    <p:sldId id="265" r:id="rId11"/>
    <p:sldId id="262" r:id="rId12"/>
    <p:sldId id="263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9C60E-73ED-4A3C-B61E-43301D0D1B8D}" type="datetimeFigureOut">
              <a:rPr lang="pl-PL" smtClean="0"/>
              <a:pPr/>
              <a:t>2012-06-17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5F9A3-1B78-4052-B09B-CDC1E497049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414BD-7E5C-424E-82B6-508E0EB242EF}" type="datetimeFigureOut">
              <a:rPr lang="pl-PL" smtClean="0"/>
              <a:pPr/>
              <a:t>2012-06-17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9B2E7-AABC-4524-80F1-4C950EA0459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9B2E7-AABC-4524-80F1-4C950EA04591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6221E02-25CB-4963-84BC-0813985E7D90}" type="datetimeFigureOut">
              <a:rPr lang="pl-PL" smtClean="0"/>
              <a:pPr/>
              <a:t>2012-06-17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2012-06-17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2012-06-17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2012-06-17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2012-06-17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2012-06-17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2012-06-17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6221E02-25CB-4963-84BC-0813985E7D90}" type="datetimeFigureOut">
              <a:rPr lang="pl-PL" smtClean="0"/>
              <a:pPr/>
              <a:t>2012-06-17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6221E02-25CB-4963-84BC-0813985E7D90}" type="datetimeFigureOut">
              <a:rPr lang="pl-PL" smtClean="0"/>
              <a:pPr/>
              <a:t>2012-06-17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2012-06-17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57200" y="785794"/>
            <a:ext cx="8258204" cy="1143008"/>
          </a:xfrm>
        </p:spPr>
        <p:txBody>
          <a:bodyPr/>
          <a:lstStyle/>
          <a:p>
            <a:r>
              <a:rPr lang="pl-PL" dirty="0" smtClean="0"/>
              <a:t>Niech żyje ekologia! ;)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6" name="Obraz 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857628"/>
            <a:ext cx="4397723" cy="2556816"/>
          </a:xfrm>
          <a:prstGeom prst="round1Rect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127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Wyniki makulatury.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I miejsce</a:t>
            </a:r>
          </a:p>
          <a:p>
            <a:pPr>
              <a:buNone/>
            </a:pPr>
            <a:r>
              <a:rPr lang="pl-PL" b="1" dirty="0" err="1" smtClean="0"/>
              <a:t>IIb</a:t>
            </a:r>
            <a:r>
              <a:rPr lang="pl-PL" b="1" dirty="0" smtClean="0"/>
              <a:t> 251kg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II miejsce</a:t>
            </a:r>
          </a:p>
          <a:p>
            <a:pPr>
              <a:buNone/>
            </a:pPr>
            <a:r>
              <a:rPr lang="pl-PL" b="1" dirty="0" err="1" smtClean="0"/>
              <a:t>IIIa</a:t>
            </a:r>
            <a:r>
              <a:rPr lang="pl-PL" b="1" dirty="0" smtClean="0"/>
              <a:t> 94kg</a:t>
            </a:r>
            <a:endParaRPr lang="pl-PL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III miejsce</a:t>
            </a:r>
          </a:p>
          <a:p>
            <a:pPr>
              <a:buNone/>
            </a:pPr>
            <a:r>
              <a:rPr lang="pl-PL" b="1" dirty="0" err="1" smtClean="0"/>
              <a:t>Ib</a:t>
            </a:r>
            <a:r>
              <a:rPr lang="pl-PL" b="1" dirty="0" smtClean="0"/>
              <a:t> 64 kg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IV miejsce</a:t>
            </a:r>
          </a:p>
          <a:p>
            <a:pPr>
              <a:buNone/>
            </a:pPr>
            <a:r>
              <a:rPr lang="pl-PL" b="1" dirty="0" err="1" smtClean="0"/>
              <a:t>Ia</a:t>
            </a:r>
            <a:r>
              <a:rPr lang="pl-PL" b="1" dirty="0" smtClean="0"/>
              <a:t> 53kg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 zbiórki baterii.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Olga </a:t>
            </a:r>
            <a:r>
              <a:rPr lang="pl-PL" dirty="0" err="1" smtClean="0"/>
              <a:t>Cymbaluk</a:t>
            </a:r>
            <a:r>
              <a:rPr lang="pl-PL" dirty="0" smtClean="0"/>
              <a:t> – 42</a:t>
            </a:r>
          </a:p>
          <a:p>
            <a:pPr>
              <a:buNone/>
            </a:pPr>
            <a:r>
              <a:rPr lang="pl-PL" dirty="0" smtClean="0"/>
              <a:t>Marta Morawiak – 35</a:t>
            </a:r>
          </a:p>
          <a:p>
            <a:pPr>
              <a:buNone/>
            </a:pPr>
            <a:r>
              <a:rPr lang="pl-PL" dirty="0" smtClean="0"/>
              <a:t>Anita Woźniak – 94</a:t>
            </a:r>
          </a:p>
          <a:p>
            <a:pPr>
              <a:buNone/>
            </a:pPr>
            <a:r>
              <a:rPr lang="pl-PL" dirty="0" smtClean="0"/>
              <a:t>Kinga Patalas – 200</a:t>
            </a:r>
          </a:p>
          <a:p>
            <a:pPr>
              <a:buNone/>
            </a:pPr>
            <a:r>
              <a:rPr lang="pl-PL" dirty="0" smtClean="0"/>
              <a:t>Angelika Berlińska – 53</a:t>
            </a:r>
          </a:p>
          <a:p>
            <a:pPr>
              <a:buNone/>
            </a:pPr>
            <a:r>
              <a:rPr lang="pl-PL" dirty="0" smtClean="0"/>
              <a:t>Dawid </a:t>
            </a:r>
            <a:r>
              <a:rPr lang="pl-PL" dirty="0" err="1" smtClean="0"/>
              <a:t>Siepsiak</a:t>
            </a:r>
            <a:r>
              <a:rPr lang="pl-PL" dirty="0" smtClean="0"/>
              <a:t> – 43</a:t>
            </a:r>
          </a:p>
          <a:p>
            <a:pPr>
              <a:buNone/>
            </a:pPr>
            <a:r>
              <a:rPr lang="pl-PL" dirty="0" smtClean="0"/>
              <a:t>Karolina </a:t>
            </a:r>
            <a:r>
              <a:rPr lang="pl-PL" dirty="0" err="1" smtClean="0"/>
              <a:t>Sudzińska</a:t>
            </a:r>
            <a:r>
              <a:rPr lang="pl-PL" dirty="0" smtClean="0"/>
              <a:t> – 143</a:t>
            </a:r>
          </a:p>
          <a:p>
            <a:pPr>
              <a:buNone/>
            </a:pPr>
            <a:r>
              <a:rPr lang="pl-PL" dirty="0" smtClean="0"/>
              <a:t>Radosław Jachimczak – 29</a:t>
            </a:r>
          </a:p>
          <a:p>
            <a:pPr>
              <a:buNone/>
            </a:pPr>
            <a:r>
              <a:rPr lang="pl-PL" dirty="0" smtClean="0"/>
              <a:t>Justyna Teodorczyk – 51</a:t>
            </a:r>
          </a:p>
          <a:p>
            <a:pPr>
              <a:buNone/>
            </a:pPr>
            <a:r>
              <a:rPr lang="pl-PL" dirty="0" smtClean="0"/>
              <a:t>Klaudia </a:t>
            </a:r>
            <a:r>
              <a:rPr lang="pl-PL" dirty="0" err="1" smtClean="0"/>
              <a:t>Senk</a:t>
            </a:r>
            <a:r>
              <a:rPr lang="pl-PL" dirty="0" smtClean="0"/>
              <a:t> – 112</a:t>
            </a:r>
          </a:p>
          <a:p>
            <a:pPr>
              <a:buNone/>
            </a:pPr>
            <a:r>
              <a:rPr lang="pl-PL" dirty="0" smtClean="0"/>
              <a:t>Piotr Teodorczyk – 51</a:t>
            </a:r>
          </a:p>
          <a:p>
            <a:pPr>
              <a:buNone/>
            </a:pPr>
            <a:r>
              <a:rPr lang="pl-PL" dirty="0" smtClean="0"/>
              <a:t>Jacek Deląg – 25</a:t>
            </a:r>
          </a:p>
          <a:p>
            <a:pPr>
              <a:buNone/>
            </a:pPr>
            <a:r>
              <a:rPr lang="pl-PL" dirty="0" smtClean="0"/>
              <a:t>Joanna Pupa - 25</a:t>
            </a:r>
            <a:endParaRPr lang="pl-PL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 zbiórki telefonów.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Marek </a:t>
            </a:r>
            <a:r>
              <a:rPr lang="pl-PL" dirty="0" err="1" smtClean="0"/>
              <a:t>Niewrzędowki</a:t>
            </a:r>
            <a:r>
              <a:rPr lang="pl-PL" dirty="0" smtClean="0"/>
              <a:t> – 2</a:t>
            </a:r>
          </a:p>
          <a:p>
            <a:pPr>
              <a:buNone/>
            </a:pPr>
            <a:r>
              <a:rPr lang="pl-PL" dirty="0" smtClean="0"/>
              <a:t>Klaudia </a:t>
            </a:r>
            <a:r>
              <a:rPr lang="pl-PL" dirty="0" err="1" smtClean="0"/>
              <a:t>Senk</a:t>
            </a:r>
            <a:r>
              <a:rPr lang="pl-PL" smtClean="0"/>
              <a:t> - 2</a:t>
            </a:r>
            <a:endParaRPr lang="pl-PL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 projekcie uczestniczyli: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Agata Marszałek</a:t>
            </a:r>
          </a:p>
          <a:p>
            <a:r>
              <a:rPr lang="pl-PL" dirty="0" smtClean="0"/>
              <a:t>Piotr </a:t>
            </a:r>
            <a:r>
              <a:rPr lang="pl-PL" dirty="0" smtClean="0"/>
              <a:t>Teodorczyk</a:t>
            </a:r>
          </a:p>
          <a:p>
            <a:r>
              <a:rPr lang="pl-PL" dirty="0" smtClean="0"/>
              <a:t>Karolina </a:t>
            </a:r>
            <a:r>
              <a:rPr lang="pl-PL" dirty="0" err="1" smtClean="0"/>
              <a:t>Sudzińska</a:t>
            </a:r>
            <a:endParaRPr lang="pl-PL" dirty="0" smtClean="0"/>
          </a:p>
          <a:p>
            <a:r>
              <a:rPr lang="pl-PL" dirty="0" smtClean="0"/>
              <a:t>Roksana Rus</a:t>
            </a:r>
          </a:p>
          <a:p>
            <a:r>
              <a:rPr lang="pl-PL" dirty="0" smtClean="0"/>
              <a:t>Anita Woźniak</a:t>
            </a:r>
          </a:p>
          <a:p>
            <a:r>
              <a:rPr lang="pl-PL" dirty="0" err="1" smtClean="0"/>
              <a:t>Kewin</a:t>
            </a:r>
            <a:r>
              <a:rPr lang="pl-PL" dirty="0" smtClean="0"/>
              <a:t> Adamczyk</a:t>
            </a:r>
          </a:p>
          <a:p>
            <a:r>
              <a:rPr lang="pl-PL" dirty="0" smtClean="0"/>
              <a:t>Marcin Marciniak</a:t>
            </a:r>
          </a:p>
          <a:p>
            <a:r>
              <a:rPr lang="pl-PL" dirty="0" smtClean="0"/>
              <a:t>Radosław Jachimczak</a:t>
            </a:r>
          </a:p>
          <a:p>
            <a:r>
              <a:rPr lang="pl-PL" dirty="0" smtClean="0"/>
              <a:t>Bartłomiej </a:t>
            </a:r>
            <a:r>
              <a:rPr lang="pl-PL" dirty="0" err="1" smtClean="0"/>
              <a:t>Jasnowski</a:t>
            </a:r>
            <a:endParaRPr lang="pl-PL" dirty="0" smtClean="0"/>
          </a:p>
          <a:p>
            <a:r>
              <a:rPr lang="pl-PL" dirty="0" smtClean="0"/>
              <a:t>Dawid Misiak</a:t>
            </a:r>
          </a:p>
          <a:p>
            <a:r>
              <a:rPr lang="pl-PL" dirty="0" smtClean="0"/>
              <a:t>Dawid </a:t>
            </a:r>
            <a:r>
              <a:rPr lang="pl-PL" dirty="0" smtClean="0"/>
              <a:t>Bartkowiak</a:t>
            </a:r>
          </a:p>
          <a:p>
            <a:r>
              <a:rPr lang="pl-PL" dirty="0" smtClean="0"/>
              <a:t>Maciej Biernat</a:t>
            </a:r>
            <a:endParaRPr lang="pl-PL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to jest ekologia?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Ekologia - </a:t>
            </a:r>
            <a:r>
              <a:rPr lang="pl-PL" dirty="0" smtClean="0"/>
              <a:t>nauka o strukturze i funkcjonowaniu przyrody, zajmująca się badaniem oddziaływań pomiędzy organizmami a ich środowiskiem oraz wzajemnie między tymi organizmami. Próbuje ona utrzymać w równowadze istnienia ludzi, zwierząt, przyrody i przemysłu. Ochroną środowiska zajmuje się międzynarodowa organizacja ekologiczna „Greenpeace”.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makulatura?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Makulatura</a:t>
            </a:r>
            <a:r>
              <a:rPr lang="pl-PL" dirty="0" smtClean="0"/>
              <a:t> – niepotrzebne lub zniszczone wyroby papiernicze, nadające się bezpośrednio do wtórnego wykorzystania w innych celach niż były przeznaczone pierwotnie lub nadające się jako jeden z surowców do produkcji nowego papieru. Makulatura jest powszechnie wykorzystywana jako surowiec wtórny. Początkowo powstawał z niej głównie papier do pakowania, z czasem zastosowano ją do produkcji papieru toaletowego i tektury falistej, a od lat 90. XX w. z makulatury produkuje się również papier</a:t>
            </a:r>
            <a:r>
              <a:rPr lang="pl-PL" smtClean="0"/>
              <a:t> gazetowy.</a:t>
            </a:r>
            <a:endParaRPr lang="pl-PL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nazywamy recyklingiem?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 smtClean="0"/>
              <a:t>Recykling </a:t>
            </a:r>
            <a:r>
              <a:rPr lang="pl-PL" dirty="0" smtClean="0"/>
              <a:t>– jedna z metod ochrony środowiska naturalnego. Jej celem jest ograniczenie zużycia surowców naturalnych. Zasadą działania recyklingu jest maksymalizacja ponownego wykorzystania tych samych materiałów, z uwzględnieniem minimalizacji nakładów na ich przetworzenie, przez co chronione są surowce naturalne, które służą do ich wytworzenia oraz surowce służące do ich późniejszego przetworzenia i odpadów.</a:t>
            </a:r>
            <a:endParaRPr lang="pl-PL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Baterie, które dziś używamy.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Bateria alkaliczna</a:t>
            </a:r>
            <a:r>
              <a:rPr lang="pl-PL" dirty="0" smtClean="0"/>
              <a:t> - bateria jednorazowego użytku, bez możliwości ponownego ładowania. Bateria alkaliczna została wynaleziona przez amerykańskiego chemika Lewisa </a:t>
            </a:r>
            <a:r>
              <a:rPr lang="pl-PL" dirty="0" err="1" smtClean="0"/>
              <a:t>Urry'ego</a:t>
            </a:r>
            <a:r>
              <a:rPr lang="pl-PL" dirty="0" smtClean="0"/>
              <a:t> w 1959r. w firmie </a:t>
            </a:r>
            <a:r>
              <a:rPr lang="pl-PL" dirty="0" err="1" smtClean="0"/>
              <a:t>Eveready</a:t>
            </a:r>
            <a:r>
              <a:rPr lang="pl-PL" dirty="0" smtClean="0"/>
              <a:t> </a:t>
            </a:r>
            <a:r>
              <a:rPr lang="pl-PL" dirty="0" err="1" smtClean="0"/>
              <a:t>Battery</a:t>
            </a:r>
            <a:r>
              <a:rPr lang="pl-PL" dirty="0" smtClean="0"/>
              <a:t> (obecnie </a:t>
            </a:r>
            <a:r>
              <a:rPr lang="pl-PL" dirty="0" err="1" smtClean="0"/>
              <a:t>Energizer</a:t>
            </a:r>
            <a:r>
              <a:rPr lang="pl-PL" dirty="0" smtClean="0"/>
              <a:t>). Współczesne baterie alkaliczne, dzięki technologicznym udoskonaleniom, mogą wytrzymać 40 razy dłużej niż oryginalny prototyp.</a:t>
            </a:r>
            <a:endParaRPr lang="pl-PL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143008"/>
          </a:xfrm>
        </p:spPr>
        <p:txBody>
          <a:bodyPr/>
          <a:lstStyle/>
          <a:p>
            <a:r>
              <a:rPr lang="pl-PL" sz="3200" dirty="0" smtClean="0"/>
              <a:t>Przeciętnie w jednej tonie zużytych baterii znajduje się: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dwutlenek manganu 270 kg</a:t>
            </a:r>
          </a:p>
          <a:p>
            <a:r>
              <a:rPr lang="pl-PL" dirty="0" smtClean="0"/>
              <a:t>żelazo 210 kg</a:t>
            </a:r>
          </a:p>
          <a:p>
            <a:r>
              <a:rPr lang="pl-PL" dirty="0" smtClean="0"/>
              <a:t>cynk 160 kg</a:t>
            </a:r>
          </a:p>
          <a:p>
            <a:r>
              <a:rPr lang="pl-PL" dirty="0" smtClean="0"/>
              <a:t>grafit 60 kg</a:t>
            </a:r>
          </a:p>
          <a:p>
            <a:r>
              <a:rPr lang="pl-PL" dirty="0" smtClean="0"/>
              <a:t>chlorek amonowy 35 kg</a:t>
            </a:r>
          </a:p>
          <a:p>
            <a:r>
              <a:rPr lang="pl-PL" dirty="0" smtClean="0"/>
              <a:t>miedź 20 kg</a:t>
            </a:r>
          </a:p>
          <a:p>
            <a:r>
              <a:rPr lang="pl-PL" dirty="0" smtClean="0"/>
              <a:t>wodorotlenek potasu 10 kg</a:t>
            </a:r>
          </a:p>
          <a:p>
            <a:r>
              <a:rPr lang="pl-PL" dirty="0" smtClean="0"/>
              <a:t>rtęć (tlenek rtęci) 3 kg</a:t>
            </a:r>
          </a:p>
          <a:p>
            <a:r>
              <a:rPr lang="pl-PL" dirty="0" smtClean="0"/>
              <a:t>nikiel i lit kilka kg</a:t>
            </a:r>
          </a:p>
          <a:p>
            <a:r>
              <a:rPr lang="pl-PL" dirty="0" smtClean="0"/>
              <a:t>kadm 0,5 kg</a:t>
            </a:r>
          </a:p>
          <a:p>
            <a:r>
              <a:rPr lang="pl-PL" dirty="0" smtClean="0"/>
              <a:t>srebro (tlenek srebra) 0,3 kg</a:t>
            </a:r>
          </a:p>
          <a:p>
            <a:r>
              <a:rPr lang="pl-PL" dirty="0" smtClean="0"/>
              <a:t>niewielkie ilości kobaltu</a:t>
            </a:r>
          </a:p>
          <a:p>
            <a:r>
              <a:rPr lang="pl-PL" dirty="0" smtClean="0"/>
              <a:t>inne – smoła, szkło, krzemionka, papier, folia, wodór</a:t>
            </a:r>
            <a:endParaRPr lang="pl-PL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Co nam grozi w kontakcie z zużytymi bateriami?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Zawartość metali ciężkich, takich jak: rtęć, kadm, ołów, niesie zagrożenia zdrowotne. Ale nie tylko: także kwasy bądź zasady tworzące elektrolit mają właściwości żrące i korozyjne. Baterie, które „wylały się” wydzielają z siebie szkodliwe substancje.</a:t>
            </a:r>
            <a:endParaRPr lang="pl-PL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 zbiórki makulatury.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8662" y="1714488"/>
            <a:ext cx="7772400" cy="45720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pl-PL" sz="2400" dirty="0" smtClean="0"/>
              <a:t>kl. </a:t>
            </a:r>
            <a:r>
              <a:rPr lang="pl-PL" sz="2400" dirty="0" err="1" smtClean="0"/>
              <a:t>Ia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Sandra </a:t>
            </a:r>
            <a:r>
              <a:rPr lang="pl-PL" sz="2400" dirty="0" err="1" smtClean="0"/>
              <a:t>Koszalik</a:t>
            </a:r>
            <a:r>
              <a:rPr lang="pl-PL" sz="2400" dirty="0" smtClean="0"/>
              <a:t> – 25kg</a:t>
            </a:r>
          </a:p>
          <a:p>
            <a:pPr>
              <a:buNone/>
            </a:pPr>
            <a:r>
              <a:rPr lang="pl-PL" sz="2400" dirty="0" smtClean="0"/>
              <a:t>Wojtek Smulski – 18kg</a:t>
            </a:r>
          </a:p>
          <a:p>
            <a:pPr>
              <a:buNone/>
            </a:pPr>
            <a:r>
              <a:rPr lang="pl-PL" sz="2400" dirty="0" smtClean="0"/>
              <a:t>Makary </a:t>
            </a:r>
            <a:r>
              <a:rPr lang="pl-PL" sz="2400" dirty="0" err="1" smtClean="0"/>
              <a:t>Pagacz</a:t>
            </a:r>
            <a:r>
              <a:rPr lang="pl-PL" sz="2400" dirty="0" smtClean="0"/>
              <a:t> – 10kg</a:t>
            </a:r>
          </a:p>
          <a:p>
            <a:r>
              <a:rPr lang="pl-PL" sz="2400" dirty="0" smtClean="0"/>
              <a:t>kl. </a:t>
            </a:r>
            <a:r>
              <a:rPr lang="pl-PL" sz="2400" dirty="0" err="1" smtClean="0"/>
              <a:t>Ib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Kamil Dorosz – 50kg</a:t>
            </a:r>
          </a:p>
          <a:p>
            <a:pPr>
              <a:buNone/>
            </a:pPr>
            <a:r>
              <a:rPr lang="pl-PL" sz="2400" dirty="0" err="1" smtClean="0"/>
              <a:t>Kewin</a:t>
            </a:r>
            <a:r>
              <a:rPr lang="pl-PL" sz="2400" dirty="0" smtClean="0"/>
              <a:t> Chmieliński – 14kg</a:t>
            </a:r>
          </a:p>
          <a:p>
            <a:r>
              <a:rPr lang="pl-PL" sz="2400" dirty="0" smtClean="0"/>
              <a:t>kl. </a:t>
            </a:r>
            <a:r>
              <a:rPr lang="pl-PL" sz="2400" dirty="0" err="1" smtClean="0"/>
              <a:t>IIb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Marta Kołodziej – 77kg</a:t>
            </a:r>
          </a:p>
          <a:p>
            <a:pPr>
              <a:buNone/>
            </a:pPr>
            <a:r>
              <a:rPr lang="pl-PL" sz="2400" dirty="0" smtClean="0"/>
              <a:t>Karolina </a:t>
            </a:r>
            <a:r>
              <a:rPr lang="pl-PL" sz="2400" dirty="0" err="1" smtClean="0"/>
              <a:t>Sudzińska</a:t>
            </a:r>
            <a:r>
              <a:rPr lang="pl-PL" sz="2400" dirty="0" smtClean="0"/>
              <a:t> – 47kg</a:t>
            </a:r>
          </a:p>
          <a:p>
            <a:pPr>
              <a:buNone/>
            </a:pPr>
            <a:r>
              <a:rPr lang="pl-PL" sz="2400" dirty="0" smtClean="0"/>
              <a:t>Daria Krawiec – 42kg</a:t>
            </a:r>
          </a:p>
          <a:p>
            <a:pPr>
              <a:buNone/>
            </a:pPr>
            <a:r>
              <a:rPr lang="pl-PL" sz="2400" dirty="0" smtClean="0"/>
              <a:t>Sandra Przybylska – 30kg</a:t>
            </a:r>
          </a:p>
          <a:p>
            <a:pPr>
              <a:buNone/>
            </a:pPr>
            <a:r>
              <a:rPr lang="pl-PL" sz="2400" dirty="0" smtClean="0"/>
              <a:t>Radosław Jachimczak – 28kg</a:t>
            </a:r>
          </a:p>
          <a:p>
            <a:pPr>
              <a:buNone/>
            </a:pPr>
            <a:r>
              <a:rPr lang="pl-PL" sz="2400" dirty="0" smtClean="0"/>
              <a:t>Karolina Sobańska – 27kg</a:t>
            </a:r>
          </a:p>
          <a:p>
            <a:r>
              <a:rPr lang="pl-PL" sz="2400" dirty="0" smtClean="0"/>
              <a:t>kl. </a:t>
            </a:r>
            <a:r>
              <a:rPr lang="pl-PL" sz="2400" dirty="0" err="1" smtClean="0"/>
              <a:t>IIIa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Marta Morawiak – 50kg</a:t>
            </a:r>
          </a:p>
          <a:p>
            <a:pPr>
              <a:buNone/>
            </a:pPr>
            <a:r>
              <a:rPr lang="pl-PL" sz="2400" dirty="0" smtClean="0"/>
              <a:t>Dawid  </a:t>
            </a:r>
            <a:r>
              <a:rPr lang="pl-PL" sz="2400" dirty="0" err="1" smtClean="0"/>
              <a:t>Siepsiak</a:t>
            </a:r>
            <a:r>
              <a:rPr lang="pl-PL" sz="2400" dirty="0" smtClean="0"/>
              <a:t> – 44kg</a:t>
            </a:r>
          </a:p>
          <a:p>
            <a:r>
              <a:rPr lang="pl-PL" sz="2400" dirty="0" smtClean="0"/>
              <a:t>kl. </a:t>
            </a:r>
            <a:r>
              <a:rPr lang="pl-PL" sz="2400" dirty="0" err="1" smtClean="0"/>
              <a:t>IIIb</a:t>
            </a: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Marek </a:t>
            </a:r>
            <a:r>
              <a:rPr lang="pl-PL" sz="2400" dirty="0" err="1" smtClean="0"/>
              <a:t>Niewrzędowski</a:t>
            </a:r>
            <a:r>
              <a:rPr lang="pl-PL" sz="2400" dirty="0" smtClean="0"/>
              <a:t> – 15kg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Jak punktowaliśmy zbiórkę makulatury?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Wspólnie  zebraliśmy  463 </a:t>
            </a:r>
            <a:r>
              <a:rPr lang="pl-PL" b="1" dirty="0" err="1" smtClean="0"/>
              <a:t>kg</a:t>
            </a:r>
            <a:r>
              <a:rPr lang="pl-PL" b="1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1-5 kg - 5 punktów</a:t>
            </a:r>
            <a:endParaRPr lang="pl-PL" dirty="0" smtClean="0"/>
          </a:p>
          <a:p>
            <a:r>
              <a:rPr lang="pl-PL" b="1" dirty="0" smtClean="0"/>
              <a:t>6kg – 6 punktów</a:t>
            </a:r>
            <a:endParaRPr lang="pl-PL" dirty="0" smtClean="0"/>
          </a:p>
          <a:p>
            <a:r>
              <a:rPr lang="pl-PL" b="1" dirty="0" smtClean="0"/>
              <a:t>7kg – 7 punktów</a:t>
            </a:r>
            <a:endParaRPr lang="pl-PL" dirty="0" smtClean="0"/>
          </a:p>
          <a:p>
            <a:r>
              <a:rPr lang="pl-PL" b="1" dirty="0" smtClean="0"/>
              <a:t>8kg – 8 punktów</a:t>
            </a:r>
            <a:endParaRPr lang="pl-PL" dirty="0" smtClean="0"/>
          </a:p>
          <a:p>
            <a:r>
              <a:rPr lang="pl-PL" b="1" dirty="0" smtClean="0"/>
              <a:t>9kg – 9 punktów</a:t>
            </a:r>
            <a:endParaRPr lang="pl-PL" dirty="0" smtClean="0"/>
          </a:p>
          <a:p>
            <a:r>
              <a:rPr lang="pl-PL" b="1" dirty="0" smtClean="0"/>
              <a:t>10-19kg - 10 punktów</a:t>
            </a:r>
            <a:endParaRPr lang="pl-PL" dirty="0" smtClean="0"/>
          </a:p>
          <a:p>
            <a:r>
              <a:rPr lang="pl-PL" b="1" dirty="0" smtClean="0"/>
              <a:t>20-29 kg - 15punktów</a:t>
            </a:r>
            <a:endParaRPr lang="pl-PL" dirty="0" smtClean="0"/>
          </a:p>
          <a:p>
            <a:r>
              <a:rPr lang="pl-PL" b="1" dirty="0" smtClean="0"/>
              <a:t>30-39 kg - 20 punktów  </a:t>
            </a:r>
            <a:endParaRPr lang="pl-PL" dirty="0" smtClean="0"/>
          </a:p>
          <a:p>
            <a:r>
              <a:rPr lang="pl-PL" b="1" dirty="0" smtClean="0"/>
              <a:t>40-49kg – 25 punktów</a:t>
            </a:r>
            <a:endParaRPr lang="pl-PL" dirty="0" smtClean="0"/>
          </a:p>
          <a:p>
            <a:r>
              <a:rPr lang="pl-PL" b="1" dirty="0" smtClean="0"/>
              <a:t>Powyżej 50kg – 30 punktów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Rekordziści (3 pierwsze miejsca po 35 punktów).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129</TotalTime>
  <Words>421</Words>
  <Application>Microsoft Office PowerPoint</Application>
  <PresentationFormat>Pokaz na ekranie (4:3)</PresentationFormat>
  <Paragraphs>103</Paragraphs>
  <Slides>13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Energetyczny</vt:lpstr>
      <vt:lpstr>Niech żyje ekologia! ;)</vt:lpstr>
      <vt:lpstr>Co to jest ekologia?</vt:lpstr>
      <vt:lpstr>Czym jest makulatura?</vt:lpstr>
      <vt:lpstr>Co nazywamy recyklingiem?</vt:lpstr>
      <vt:lpstr>Baterie, które dziś używamy.</vt:lpstr>
      <vt:lpstr>Przeciętnie w jednej tonie zużytych baterii znajduje się:</vt:lpstr>
      <vt:lpstr>Co nam grozi w kontakcie z zużytymi bateriami?</vt:lpstr>
      <vt:lpstr>Wyniki zbiórki makulatury.</vt:lpstr>
      <vt:lpstr>Jak punktowaliśmy zbiórkę makulatury?</vt:lpstr>
      <vt:lpstr>Wyniki makulatury. </vt:lpstr>
      <vt:lpstr>Wyniki zbiórki baterii.</vt:lpstr>
      <vt:lpstr>Wyniki zbiórki telefonów.</vt:lpstr>
      <vt:lpstr>W projekcie uczestniczyli: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Niech żyje ekologia! ;)</dc:title>
  <dc:creator>Tomasz</dc:creator>
  <cp:lastModifiedBy>krzys</cp:lastModifiedBy>
  <cp:revision>22</cp:revision>
  <dcterms:created xsi:type="dcterms:W3CDTF">2012-05-21T17:04:18Z</dcterms:created>
  <dcterms:modified xsi:type="dcterms:W3CDTF">2012-06-17T19:41:16Z</dcterms:modified>
</cp:coreProperties>
</file>