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3" r:id="rId3"/>
    <p:sldId id="294" r:id="rId4"/>
    <p:sldId id="257" r:id="rId5"/>
    <p:sldId id="300" r:id="rId6"/>
    <p:sldId id="296" r:id="rId7"/>
    <p:sldId id="295" r:id="rId8"/>
    <p:sldId id="301" r:id="rId9"/>
    <p:sldId id="306" r:id="rId10"/>
    <p:sldId id="302" r:id="rId11"/>
    <p:sldId id="303" r:id="rId12"/>
    <p:sldId id="258" r:id="rId13"/>
    <p:sldId id="259" r:id="rId14"/>
    <p:sldId id="260" r:id="rId15"/>
    <p:sldId id="305" r:id="rId16"/>
    <p:sldId id="261" r:id="rId17"/>
    <p:sldId id="262" r:id="rId18"/>
    <p:sldId id="304" r:id="rId19"/>
    <p:sldId id="263" r:id="rId20"/>
    <p:sldId id="264" r:id="rId21"/>
    <p:sldId id="265" r:id="rId22"/>
    <p:sldId id="266" r:id="rId23"/>
    <p:sldId id="272" r:id="rId24"/>
    <p:sldId id="267" r:id="rId25"/>
    <p:sldId id="307" r:id="rId26"/>
    <p:sldId id="268" r:id="rId27"/>
    <p:sldId id="269" r:id="rId28"/>
    <p:sldId id="270" r:id="rId29"/>
    <p:sldId id="308" r:id="rId30"/>
    <p:sldId id="278" r:id="rId31"/>
    <p:sldId id="279" r:id="rId32"/>
    <p:sldId id="280" r:id="rId33"/>
    <p:sldId id="309" r:id="rId34"/>
    <p:sldId id="310" r:id="rId35"/>
    <p:sldId id="271" r:id="rId36"/>
    <p:sldId id="273" r:id="rId37"/>
    <p:sldId id="275" r:id="rId38"/>
    <p:sldId id="276" r:id="rId39"/>
    <p:sldId id="277" r:id="rId40"/>
    <p:sldId id="282" r:id="rId41"/>
    <p:sldId id="292" r:id="rId42"/>
    <p:sldId id="311" r:id="rId4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3667" autoAdjust="0"/>
  </p:normalViewPr>
  <p:slideViewPr>
    <p:cSldViewPr>
      <p:cViewPr>
        <p:scale>
          <a:sx n="60" d="100"/>
          <a:sy n="60" d="100"/>
        </p:scale>
        <p:origin x="-1476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2011-05-11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 dir="u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4071942"/>
            <a:ext cx="8305800" cy="19812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002060"/>
                </a:solidFill>
              </a:rPr>
              <a:t>W</a:t>
            </a:r>
            <a:r>
              <a:rPr lang="pl-PL" dirty="0" smtClean="0">
                <a:solidFill>
                  <a:srgbClr val="002060"/>
                </a:solidFill>
              </a:rPr>
              <a:t> </a:t>
            </a:r>
            <a:r>
              <a:rPr lang="pl-PL" dirty="0" smtClean="0">
                <a:solidFill>
                  <a:srgbClr val="002060"/>
                </a:solidFill>
              </a:rPr>
              <a:t>roku </a:t>
            </a:r>
            <a:r>
              <a:rPr lang="pl-PL" dirty="0" smtClean="0">
                <a:solidFill>
                  <a:srgbClr val="002060"/>
                </a:solidFill>
              </a:rPr>
              <a:t>szkolnym 2010/2011 realizowaliśmy projekt pt.:</a:t>
            </a: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/>
            </a:r>
            <a:br>
              <a:rPr lang="pl-PL" dirty="0" smtClean="0">
                <a:solidFill>
                  <a:srgbClr val="002060"/>
                </a:solidFill>
              </a:rPr>
            </a:br>
            <a:r>
              <a:rPr lang="pl-PL" dirty="0" smtClean="0">
                <a:solidFill>
                  <a:srgbClr val="002060"/>
                </a:solidFill>
              </a:rPr>
              <a:t>„Jak mogę wpłynąć na świadomość ekologiczną społeczności lokalnej?”</a:t>
            </a:r>
            <a:endParaRPr lang="pl-PL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IMG_0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5" y="142852"/>
            <a:ext cx="8715403" cy="653617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4000" dirty="0" smtClean="0">
                <a:solidFill>
                  <a:srgbClr val="0070C0"/>
                </a:solidFill>
              </a:rPr>
              <a:t>Od marca zaczęliśmy pracować nad ekologicznymi torbami na zakupy.</a:t>
            </a:r>
          </a:p>
          <a:p>
            <a:pPr algn="ctr">
              <a:buNone/>
            </a:pPr>
            <a:r>
              <a:rPr lang="pl-PL" sz="4000" dirty="0" smtClean="0">
                <a:solidFill>
                  <a:srgbClr val="0070C0"/>
                </a:solidFill>
              </a:rPr>
              <a:t>	Naszym zadaniem było wykonanie torby z motywem świąt Wielkiej Nocy oraz hasłem zachęcającym do rezygnacji z tradycyjnej reklamówki.</a:t>
            </a:r>
            <a:endParaRPr lang="pl-PL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User\Pulpit\Zdjęcia z prokektu\IMG_06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4929222" cy="65726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Pulpit\Zdjęcia z prokektu\IMG_06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5206"/>
            <a:ext cx="8643998" cy="6482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Documents and Settings\User\Pulpit\Zdjęcia z prokektu\IMG_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1838"/>
            <a:ext cx="8715436" cy="65362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sz="4000" dirty="0" smtClean="0">
                <a:solidFill>
                  <a:srgbClr val="0070C0"/>
                </a:solidFill>
              </a:rPr>
              <a:t>Wspólnie z grupą projektową „Ekologiczna szkoła – prawda czy mit” wykonaliśmy</a:t>
            </a:r>
            <a:r>
              <a:rPr lang="pl-PL" sz="4400" dirty="0" smtClean="0">
                <a:solidFill>
                  <a:srgbClr val="0070C0"/>
                </a:solidFill>
              </a:rPr>
              <a:t> </a:t>
            </a:r>
            <a:r>
              <a:rPr lang="pl-PL" sz="4600" dirty="0" smtClean="0">
                <a:solidFill>
                  <a:srgbClr val="0070C0"/>
                </a:solidFill>
              </a:rPr>
              <a:t>11</a:t>
            </a:r>
            <a:r>
              <a:rPr lang="pl-PL" sz="4400" dirty="0" smtClean="0">
                <a:solidFill>
                  <a:srgbClr val="0070C0"/>
                </a:solidFill>
              </a:rPr>
              <a:t> </a:t>
            </a:r>
            <a:r>
              <a:rPr lang="pl-PL" sz="4000" dirty="0" smtClean="0">
                <a:solidFill>
                  <a:srgbClr val="0070C0"/>
                </a:solidFill>
              </a:rPr>
              <a:t>toreb. Zorganizowaliśmy wystawę na korytarzach szkolnych dla uczniów naszego gimnazjum.</a:t>
            </a:r>
            <a:endParaRPr lang="pl-PL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Pulpit\Zdjęcia z prokektu\IMG_0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1838"/>
            <a:ext cx="8715436" cy="65362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Pulpit\Zdjęcia z prokektu\IMG_0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31" y="214290"/>
            <a:ext cx="8602087" cy="64511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Zdjęcia z prokektu\IMG_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258" y="214290"/>
            <a:ext cx="4768196" cy="6357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	Po feriach zimowych zajęliśmy się projektowaniem ulotki, zawierającej treści ekologiczne, skierowane do mieszkańców naszej gminy.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+mn-lt"/>
              </a:rPr>
              <a:t>Cele projektu</a:t>
            </a:r>
            <a:endParaRPr lang="pl-PL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68904"/>
            <a:ext cx="8229600" cy="4389120"/>
          </a:xfrm>
        </p:spPr>
        <p:txBody>
          <a:bodyPr/>
          <a:lstStyle/>
          <a:p>
            <a:r>
              <a:rPr lang="pl-PL" dirty="0" smtClean="0"/>
              <a:t>Uświadomienie społeczności lokalnej ich własnego wpływu na stan środowiska naturalnego.</a:t>
            </a:r>
          </a:p>
          <a:p>
            <a:r>
              <a:rPr lang="pl-PL" dirty="0" smtClean="0"/>
              <a:t>Zapoznanie ze skutkami niewłaściwego gospodarowania człowieka na ziemi.</a:t>
            </a:r>
          </a:p>
          <a:p>
            <a:r>
              <a:rPr lang="pl-PL" dirty="0" smtClean="0"/>
              <a:t>Włączenie uczniów w działania na rzecz recyklingu.</a:t>
            </a:r>
          </a:p>
          <a:p>
            <a:r>
              <a:rPr lang="pl-PL" dirty="0" smtClean="0"/>
              <a:t>Motywowanie mieszkańców gminy do zmiany kultury zachowania, szanowania środowiska naturalnego.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Pulpit\Zdjęcia z prokektu\IMG_06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894"/>
            <a:ext cx="8643998" cy="64826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Pulpit\Zdjęcia z prokektu\IMG_0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4602"/>
            <a:ext cx="8721227" cy="654054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Pulpit\Zdjęcia z prokektu\IMG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5436" cy="63980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85749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dirty="0" smtClean="0">
                <a:solidFill>
                  <a:srgbClr val="0070C0"/>
                </a:solidFill>
              </a:rPr>
              <a:t>	</a:t>
            </a:r>
            <a:r>
              <a:rPr lang="pl-PL" sz="4000" b="1" dirty="0" smtClean="0">
                <a:solidFill>
                  <a:srgbClr val="0070C0"/>
                </a:solidFill>
              </a:rPr>
              <a:t>Drukowanie ulotek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Pulpit\Zdjęcia z prokektu\IMG_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63530" cy="6572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928934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Ulotka  w gotowej formie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Pulpit\Zdjęcia z prokektu\IMG_0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1114"/>
            <a:ext cx="8643998" cy="6482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Pulpit\Zdjęcia z prokektu\IMG_0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9308"/>
            <a:ext cx="8715436" cy="65362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Pulpit\Zdjęcia z prokektu\IMG_0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8944"/>
            <a:ext cx="8715436" cy="65362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2928934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Dostarczenie ulotek do instytucji na terenie naszej gminy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latin typeface="+mn-lt"/>
              </a:rPr>
              <a:t>Etapy realizacji</a:t>
            </a:r>
            <a:endParaRPr lang="pl-PL" b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smtClean="0"/>
              <a:t>Umieszczenie treści programu w planie pracy zespołu projektowego.</a:t>
            </a:r>
          </a:p>
          <a:p>
            <a:r>
              <a:rPr lang="pl-PL" dirty="0" smtClean="0"/>
              <a:t>Stworzenie planu pracy, przydział zadań, ustalenie kalendarza związanego z realizacją projektu.</a:t>
            </a:r>
          </a:p>
          <a:p>
            <a:r>
              <a:rPr lang="pl-PL" dirty="0" smtClean="0"/>
              <a:t>Przygotowanie ulotek rozpowszechniających treści ekologiczne, skierowane do mieszkańców poszczególnych wiosek. </a:t>
            </a:r>
          </a:p>
          <a:p>
            <a:r>
              <a:rPr lang="pl-PL" dirty="0" smtClean="0"/>
              <a:t>Przeprowadzenie </a:t>
            </a:r>
            <a:r>
              <a:rPr lang="pl-PL" smtClean="0"/>
              <a:t>akcji </a:t>
            </a:r>
            <a:r>
              <a:rPr lang="pl-PL" smtClean="0"/>
              <a:t>- </a:t>
            </a:r>
            <a:r>
              <a:rPr lang="pl-PL" dirty="0" smtClean="0"/>
              <a:t>tropienie </a:t>
            </a:r>
            <a:r>
              <a:rPr lang="pl-PL" dirty="0" smtClean="0"/>
              <a:t>miejsc najbardziej </a:t>
            </a:r>
            <a:r>
              <a:rPr lang="pl-PL" smtClean="0"/>
              <a:t>zanieczyszczonych </a:t>
            </a:r>
            <a:r>
              <a:rPr lang="pl-PL" smtClean="0"/>
              <a:t>oraz wykonanie </a:t>
            </a:r>
            <a:r>
              <a:rPr lang="pl-PL" dirty="0" smtClean="0"/>
              <a:t>dokumentacji fotograficznej.</a:t>
            </a:r>
          </a:p>
          <a:p>
            <a:r>
              <a:rPr lang="pl-PL" dirty="0" smtClean="0"/>
              <a:t>Warsztaty artystyczne „na zakupy tylko z ekologiczną torbą” (torby i opakowania na prezenty) – wystawa.</a:t>
            </a:r>
          </a:p>
          <a:p>
            <a:r>
              <a:rPr lang="pl-PL" dirty="0" smtClean="0"/>
              <a:t>Wykonanie prezentacji multimedialnej w celu podsumowania prac projektowych i prezentacji przy okazji zebrania z rodzicami.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Images\P060411_13.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1" y="857232"/>
            <a:ext cx="8691597" cy="52149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Images\P060411_13.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66665"/>
            <a:ext cx="3929090" cy="654848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F:\Images\P060411_13.40_[0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857232"/>
            <a:ext cx="8715428" cy="53578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Kolejnym zadaniem projektu było zrobienie gazetki, zawierającej treści ekologiczne.</a:t>
            </a:r>
          </a:p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Gazetkę do dnia dzisiejszego można zobaczyć na szkolnym korytarzu.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Zdjęcia z prokektu\IMG_06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01" y="153943"/>
            <a:ext cx="8653517" cy="64897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438912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b="1" dirty="0" smtClean="0">
                <a:solidFill>
                  <a:srgbClr val="0070C0"/>
                </a:solidFill>
              </a:rPr>
              <a:t>Przeprowadzenie akcji </a:t>
            </a:r>
          </a:p>
          <a:p>
            <a:pPr algn="ctr">
              <a:buFontTx/>
              <a:buChar char="-"/>
            </a:pPr>
            <a:r>
              <a:rPr lang="pl-PL" sz="4000" b="1" dirty="0" smtClean="0">
                <a:solidFill>
                  <a:srgbClr val="0070C0"/>
                </a:solidFill>
              </a:rPr>
              <a:t>tropimy miejsca najbardziej zanieczyszczone </a:t>
            </a:r>
          </a:p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(grupa projektowa „Ekologiczna szkoła – prawda czy mit?” fotografowała  najbardziej zadbane miejsca na terenie naszej gminy). 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040408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400" b="1" dirty="0" smtClean="0">
                <a:solidFill>
                  <a:srgbClr val="0070C0"/>
                </a:solidFill>
              </a:rPr>
              <a:t>Miejsca zanieczyszczone</a:t>
            </a:r>
            <a:endParaRPr lang="pl-PL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IMG_0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57166"/>
            <a:ext cx="7745386" cy="580870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500166" y="6286520"/>
            <a:ext cx="5429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Budynki po byłym  PGR w Pakosławsku</a:t>
            </a:r>
            <a:endParaRPr lang="pl-PL" sz="2400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IMG_0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14290"/>
            <a:ext cx="4928940" cy="592935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357422" y="6253483"/>
            <a:ext cx="4214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Pobocze drogi do Pakosławska</a:t>
            </a:r>
            <a:endParaRPr lang="pl-PL" sz="24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IMG_0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7572428" cy="567899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285984" y="6143644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Drzewo tuż za Brzezinami</a:t>
            </a:r>
            <a:endParaRPr lang="pl-PL" sz="2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68308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000" b="1" dirty="0" smtClean="0">
                <a:solidFill>
                  <a:srgbClr val="0070C0"/>
                </a:solidFill>
              </a:rPr>
              <a:t>	W ramach projektu, w miesiącu grudniu, odbywały się warsztaty, na których robiliśmy opakowania na  świąteczne prezenty. </a:t>
            </a:r>
            <a:endParaRPr lang="pl-PL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IMG_0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71480"/>
            <a:ext cx="6858048" cy="514324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571604" y="5929330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Przystanek Autobusowy w Pakosławsku</a:t>
            </a:r>
            <a:endParaRPr lang="pl-PL" sz="24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  <a:latin typeface="+mn-lt"/>
              </a:rPr>
              <a:t>Uczniowie biorący udział w projekcie edukacyjnym:</a:t>
            </a:r>
            <a:endParaRPr lang="pl-PL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Marta Morawiak</a:t>
            </a:r>
          </a:p>
          <a:p>
            <a:r>
              <a:rPr lang="pl-PL" dirty="0" smtClean="0"/>
              <a:t>Klaudia Sosnowska</a:t>
            </a:r>
          </a:p>
          <a:p>
            <a:r>
              <a:rPr lang="pl-PL" dirty="0" smtClean="0"/>
              <a:t>Daria Rogosz</a:t>
            </a:r>
          </a:p>
          <a:p>
            <a:r>
              <a:rPr lang="pl-PL" dirty="0" smtClean="0"/>
              <a:t>Karolina Dwojak</a:t>
            </a:r>
          </a:p>
          <a:p>
            <a:r>
              <a:rPr lang="pl-PL" dirty="0" smtClean="0"/>
              <a:t>Malwina Kaźmierczak</a:t>
            </a:r>
          </a:p>
          <a:p>
            <a:r>
              <a:rPr lang="pl-PL" dirty="0" smtClean="0"/>
              <a:t>Jacek Deląg</a:t>
            </a:r>
          </a:p>
          <a:p>
            <a:r>
              <a:rPr lang="pl-PL" dirty="0" smtClean="0"/>
              <a:t>Dawid </a:t>
            </a:r>
            <a:r>
              <a:rPr lang="pl-PL" dirty="0" err="1" smtClean="0"/>
              <a:t>Kindrat</a:t>
            </a: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	</a:t>
            </a:r>
            <a:r>
              <a:rPr lang="pl-PL" sz="3600" b="1" dirty="0" smtClean="0">
                <a:solidFill>
                  <a:srgbClr val="0070C0"/>
                </a:solidFill>
              </a:rPr>
              <a:t>Opiekun projektu: p. Emilia </a:t>
            </a:r>
            <a:r>
              <a:rPr lang="pl-PL" sz="3600" b="1" dirty="0" err="1" smtClean="0">
                <a:solidFill>
                  <a:srgbClr val="0070C0"/>
                </a:solidFill>
              </a:rPr>
              <a:t>Wojtaszak</a:t>
            </a:r>
            <a:endParaRPr lang="pl-PL" sz="36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0004"/>
            <a:ext cx="8429684" cy="632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428604"/>
            <a:ext cx="8929718" cy="59685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IMG_0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96377"/>
            <a:ext cx="4857784" cy="64774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IMG_08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9680"/>
            <a:ext cx="8929718" cy="66969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IMG_0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92" y="357166"/>
            <a:ext cx="8423450" cy="63172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38912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dirty="0" smtClean="0"/>
              <a:t>	</a:t>
            </a:r>
            <a:r>
              <a:rPr lang="pl-PL" sz="4000" dirty="0" smtClean="0">
                <a:solidFill>
                  <a:srgbClr val="0070C0"/>
                </a:solidFill>
              </a:rPr>
              <a:t>Pudełka po butach znalazły swoje zastosowanie jako opakowania na prezenty.</a:t>
            </a:r>
          </a:p>
          <a:p>
            <a:pPr>
              <a:buNone/>
            </a:pPr>
            <a:endParaRPr lang="pl-PL" sz="4000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pl-PL" sz="4000" dirty="0" smtClean="0">
                <a:solidFill>
                  <a:srgbClr val="0070C0"/>
                </a:solidFill>
              </a:rPr>
              <a:t>	Proszę się przyjrzeć, czy opakowania na prezenty przypominają pudełka po butach?</a:t>
            </a:r>
            <a:endParaRPr lang="pl-PL" sz="4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184</TotalTime>
  <Words>209</Words>
  <Application>Microsoft Office PowerPoint</Application>
  <PresentationFormat>Pokaz na ekranie (4:3)</PresentationFormat>
  <Paragraphs>44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Przepływ</vt:lpstr>
      <vt:lpstr>W roku szkolnym 2010/2011 realizowaliśmy projekt pt.:  „Jak mogę wpłynąć na świadomość ekologiczną społeczności lokalnej?”</vt:lpstr>
      <vt:lpstr>Cele projektu</vt:lpstr>
      <vt:lpstr>Etapy realizacji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Uczniowie biorący udział w projekcie edukacyjnym:</vt:lpstr>
      <vt:lpstr>Slajd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nauczyciel</dc:creator>
  <cp:lastModifiedBy>User</cp:lastModifiedBy>
  <cp:revision>25</cp:revision>
  <dcterms:modified xsi:type="dcterms:W3CDTF">2011-05-11T07:21:58Z</dcterms:modified>
</cp:coreProperties>
</file>